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34" r:id="rId3"/>
    <p:sldId id="335" r:id="rId4"/>
    <p:sldId id="336" r:id="rId5"/>
    <p:sldId id="363" r:id="rId6"/>
    <p:sldId id="337" r:id="rId7"/>
    <p:sldId id="339" r:id="rId8"/>
    <p:sldId id="340" r:id="rId9"/>
    <p:sldId id="341" r:id="rId10"/>
    <p:sldId id="342" r:id="rId11"/>
    <p:sldId id="347" r:id="rId12"/>
    <p:sldId id="344" r:id="rId13"/>
    <p:sldId id="349" r:id="rId14"/>
    <p:sldId id="346" r:id="rId15"/>
    <p:sldId id="348" r:id="rId16"/>
    <p:sldId id="343" r:id="rId17"/>
    <p:sldId id="350" r:id="rId18"/>
    <p:sldId id="351" r:id="rId19"/>
    <p:sldId id="352" r:id="rId20"/>
    <p:sldId id="353" r:id="rId21"/>
    <p:sldId id="354" r:id="rId22"/>
    <p:sldId id="355" r:id="rId23"/>
    <p:sldId id="356" r:id="rId24"/>
    <p:sldId id="357" r:id="rId25"/>
    <p:sldId id="358" r:id="rId26"/>
    <p:sldId id="361" r:id="rId27"/>
    <p:sldId id="362" r:id="rId28"/>
    <p:sldId id="360" r:id="rId29"/>
    <p:sldId id="359"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625"/>
    <p:restoredTop sz="96262"/>
  </p:normalViewPr>
  <p:slideViewPr>
    <p:cSldViewPr snapToGrid="0">
      <p:cViewPr varScale="1">
        <p:scale>
          <a:sx n="67" d="100"/>
          <a:sy n="67" d="100"/>
        </p:scale>
        <p:origin x="184" y="1440"/>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10;&#10;AI-generated content may be incorrect.">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A circular graph with a yellow triangle&#10;&#10;AI-generated content may be incorrect.">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A person sitting at a desk&#10;&#10;AI-generated content may be incorrect.">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shot of a music score&#10;&#10;AI-generated content may be incorrect.">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10;&#10;AI-generated content may be incorrect.">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a:t>
            </a:r>
            <a:r>
              <a:rPr lang="en-US" dirty="0" err="1"/>
              <a:t>Trigonomerty</a:t>
            </a:r>
            <a:r>
              <a:rPr lang="en-US" dirty="0"/>
              <a:t>?</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graph chart with a yellow arrow&#10;&#10;AI-generated content may be incorrect.">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circular graph with a yellow triangle&#10;&#10;AI-generated content may be incorrect.">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pens&#10;&#10;AI-generated content may be incorrect.">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5" name="Picture 4" descr="A red rectangular object with white buttons&#10;&#10;AI-generated content may be incorrect.">
            <a:extLst>
              <a:ext uri="{FF2B5EF4-FFF2-40B4-BE49-F238E27FC236}">
                <a16:creationId xmlns:a16="http://schemas.microsoft.com/office/drawing/2014/main" id="{23949728-951F-A5E7-50CB-8430F2920D33}"/>
              </a:ext>
            </a:extLst>
          </p:cNvPr>
          <p:cNvPicPr>
            <a:picLocks noChangeAspect="1"/>
          </p:cNvPicPr>
          <p:nvPr/>
        </p:nvPicPr>
        <p:blipFill>
          <a:blip r:embed="rId2"/>
          <a:srcRect t="26621" b="28611"/>
          <a:stretch/>
        </p:blipFill>
        <p:spPr>
          <a:xfrm>
            <a:off x="7069183" y="2208718"/>
            <a:ext cx="4703717" cy="2807713"/>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down form 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1800's by  full 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descr="A group of people working in an office&#10;&#10;AI-generated content may be incorrect.">
            <a:extLst>
              <a:ext uri="{FF2B5EF4-FFF2-40B4-BE49-F238E27FC236}">
                <a16:creationId xmlns:a16="http://schemas.microsoft.com/office/drawing/2014/main" id="{479C92D8-ACEE-6D13-1B87-FCB6B304EB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descr="A person using a microscope&#10;&#10;AI-generated content may be incorrect.">
            <a:extLst>
              <a:ext uri="{FF2B5EF4-FFF2-40B4-BE49-F238E27FC236}">
                <a16:creationId xmlns:a16="http://schemas.microsoft.com/office/drawing/2014/main" id="{86D8B493-4EE3-BB3B-7857-10DCE6F8774B}"/>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row of colorful spools of thread&#10;&#10;AI-generated content may be incorrect.">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tried guess Enigma settings for the day (like a "password")</a:t>
            </a:r>
          </a:p>
        </p:txBody>
      </p:sp>
      <p:pic>
        <p:nvPicPr>
          <p:cNvPr id="15" name="Content Placeholder 6" descr="An old typewriter with keys&#10;&#10;AI-generated content may be incorrect.">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84735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so far"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646331"/>
          </a:xfrm>
          <a:prstGeom prst="rect">
            <a:avLst/>
          </a:prstGeom>
          <a:noFill/>
        </p:spPr>
        <p:txBody>
          <a:bodyPr wrap="square" rtlCol="0">
            <a:spAutoFit/>
          </a:bodyPr>
          <a:lstStyle/>
          <a:p>
            <a:r>
              <a:rPr lang="en-US" dirty="0"/>
              <a:t>ChatGPT: A Babbage Difference Engine overheating and starting to break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computer server&#10;&#10;AI-generated content may be incorrect.">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close-up of a machine&#10;&#10;AI-generated content may be incorrect.">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Several tubes and wires on a shelf&#10;&#10;AI-generated content may be incorrect.">
            <a:extLst>
              <a:ext uri="{FF2B5EF4-FFF2-40B4-BE49-F238E27FC236}">
                <a16:creationId xmlns:a16="http://schemas.microsoft.com/office/drawing/2014/main" id="{7020C5BA-727B-DDA2-4A9F-12E229CF8F4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6" name="Picture 5" descr="A close-up of a slide rule&#10;&#10;AI-generated content may be incorrect.">
            <a:extLst>
              <a:ext uri="{FF2B5EF4-FFF2-40B4-BE49-F238E27FC236}">
                <a16:creationId xmlns:a16="http://schemas.microsoft.com/office/drawing/2014/main" id="{4D86CAAD-1030-B4FA-28BA-EB94C422EB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0892" y="3293857"/>
            <a:ext cx="2266616" cy="1218306"/>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artoon of a ship sinking in the water&#10;&#10;AI-generated content may be incorrect.">
            <a:extLst>
              <a:ext uri="{FF2B5EF4-FFF2-40B4-BE49-F238E27FC236}">
                <a16:creationId xmlns:a16="http://schemas.microsoft.com/office/drawing/2014/main" id="{E8FF53B8-DFF9-1A7C-7549-814234F11234}"/>
              </a:ext>
            </a:extLst>
          </p:cNvPr>
          <p:cNvPicPr>
            <a:picLocks noChangeAspect="1"/>
          </p:cNvPicPr>
          <p:nvPr/>
        </p:nvPicPr>
        <p:blipFill>
          <a:blip r:embed="rId4"/>
          <a:stretch>
            <a:fillRect/>
          </a:stretch>
        </p:blipFill>
        <p:spPr>
          <a:xfrm rot="21366802">
            <a:off x="5924182" y="3657322"/>
            <a:ext cx="2142180" cy="1428120"/>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a:t>
            </a:r>
            <a:r>
              <a:rPr lang="en-US" dirty="0" err="1"/>
              <a:t>contiuous</a:t>
            </a:r>
            <a:r>
              <a:rPr lang="en-US" dirty="0"/>
              <a:t>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1935</TotalTime>
  <Words>1964</Words>
  <Application>Microsoft Macintosh PowerPoint</Application>
  <PresentationFormat>Widescreen</PresentationFormat>
  <Paragraphs>206</Paragraphs>
  <Slides>30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Astronomy – Star Gazing</vt:lpstr>
      <vt:lpstr>Stone Henge – 4500 Years Ago (YA)</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Trigonomerty?</vt:lpstr>
      <vt:lpstr>Physical devices that are digital</vt:lpstr>
      <vt:lpstr>Clocks as Counters</vt:lpstr>
      <vt:lpstr>Counters with Carry Propagation</vt:lpstr>
      <vt:lpstr>Iteration</vt:lpstr>
      <vt:lpstr>Before Scientific Calculators</vt:lpstr>
      <vt:lpstr>Babbage Difference Engine</vt:lpstr>
      <vt:lpstr>Human Computers</vt:lpstr>
      <vt:lpstr>Bombe – Electromechanical Iteration</vt:lpstr>
      <vt:lpstr>Pinball Machine – Electromechanical</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78</cp:revision>
  <dcterms:created xsi:type="dcterms:W3CDTF">2023-02-25T13:30:24Z</dcterms:created>
  <dcterms:modified xsi:type="dcterms:W3CDTF">2025-08-10T18:30:06Z</dcterms:modified>
</cp:coreProperties>
</file>